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5"/>
  </p:notesMasterIdLst>
  <p:handoutMasterIdLst>
    <p:handoutMasterId r:id="rId6"/>
  </p:handoutMasterIdLst>
  <p:sldIdLst>
    <p:sldId id="287" r:id="rId2"/>
    <p:sldId id="284" r:id="rId3"/>
    <p:sldId id="28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0" autoAdjust="0"/>
    <p:restoredTop sz="94600" autoAdjust="0"/>
  </p:normalViewPr>
  <p:slideViewPr>
    <p:cSldViewPr snapToGrid="0">
      <p:cViewPr>
        <p:scale>
          <a:sx n="49" d="100"/>
          <a:sy n="49" d="100"/>
        </p:scale>
        <p:origin x="-78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810173-975C-4C2D-B747-FC823CE6CD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848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44BADA0-48CF-4F2B-ABE3-185C2F7680EE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4887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13E331-C1A0-49CD-A3D1-FF115F9F135C}" type="slidenum">
              <a:rPr lang="de-DE"/>
              <a:pPr/>
              <a:t>1</a:t>
            </a:fld>
            <a:endParaRPr lang="de-DE"/>
          </a:p>
        </p:txBody>
      </p:sp>
      <p:sp>
        <p:nvSpPr>
          <p:cNvPr id="117762" name="Rectangle 7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697309AD-FB3C-4BAF-8D40-3AD2FB2B4FAF}" type="slidenum">
              <a:rPr lang="en-GB" sz="1300"/>
              <a:pPr algn="r" defTabSz="947738"/>
              <a:t>1</a:t>
            </a:fld>
            <a:endParaRPr lang="en-GB" sz="130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lIns="94824" tIns="47416" rIns="94824" bIns="47416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67B46A-F5F4-4FC8-8645-A5A6EF85BC87}" type="slidenum">
              <a:rPr lang="de-DE"/>
              <a:pPr/>
              <a:t>2</a:t>
            </a:fld>
            <a:endParaRPr lang="de-DE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noProof="1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1162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573213" y="3524250"/>
            <a:ext cx="7086600" cy="1081088"/>
          </a:xfrm>
        </p:spPr>
        <p:txBody>
          <a:bodyPr anchor="b"/>
          <a:lstStyle>
            <a:lvl1pPr>
              <a:lnSpc>
                <a:spcPct val="110000"/>
              </a:lnSpc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11630" name="Rectangle 12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571625" y="4654550"/>
            <a:ext cx="4781550" cy="1127125"/>
          </a:xfrm>
        </p:spPr>
        <p:txBody>
          <a:bodyPr tIns="45720" bIns="45720"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9725" y="990600"/>
            <a:ext cx="2130425" cy="5073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5275" y="990600"/>
            <a:ext cx="6242050" cy="5073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5275" y="1751013"/>
            <a:ext cx="4186238" cy="4313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3913" y="1751013"/>
            <a:ext cx="4186237" cy="4313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751013"/>
            <a:ext cx="8524875" cy="431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10595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365875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noProof="1">
                <a:solidFill>
                  <a:schemeClr val="bg1"/>
                </a:solidFill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10596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469900" y="990600"/>
            <a:ext cx="75485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gray">
          <a:xfrm>
            <a:off x="219075" y="6365875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000">
                <a:cs typeface="Arial" charset="0"/>
              </a:rPr>
              <a:t>Page </a:t>
            </a:r>
            <a:r>
              <a:rPr lang="de-DE" sz="1000">
                <a:cs typeface="Arial" charset="0"/>
                <a:sym typeface="Wingdings" pitchFamily="2" charset="2"/>
              </a:rPr>
              <a:t></a:t>
            </a:r>
            <a:r>
              <a:rPr lang="de-DE" sz="1000">
                <a:cs typeface="Arial" charset="0"/>
              </a:rPr>
              <a:t> </a:t>
            </a:r>
            <a:fld id="{BB1C5FC5-1A17-43C7-8970-C4FCC09CBF77}" type="slidenum">
              <a:rPr lang="de-DE" sz="1000">
                <a:cs typeface="Arial" charset="0"/>
              </a:rPr>
              <a:pPr/>
              <a:t>‹#›</a:t>
            </a:fld>
            <a:endParaRPr lang="de-DE" sz="1000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80975" indent="-180975" algn="l" rtl="0" fontAlgn="base">
        <a:spcBef>
          <a:spcPct val="0"/>
        </a:spcBef>
        <a:spcAft>
          <a:spcPct val="4000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fontAlgn="base">
        <a:spcBef>
          <a:spcPct val="0"/>
        </a:spcBef>
        <a:spcAft>
          <a:spcPct val="4000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720725" indent="-274638" algn="l" rtl="0" fontAlgn="base">
        <a:spcBef>
          <a:spcPct val="0"/>
        </a:spcBef>
        <a:spcAft>
          <a:spcPct val="4000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987425" indent="-265113" algn="l" rtl="0" fontAlgn="base">
        <a:spcBef>
          <a:spcPct val="0"/>
        </a:spcBef>
        <a:spcAft>
          <a:spcPct val="4000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12541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17113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454952" y="601436"/>
            <a:ext cx="3994830" cy="1081088"/>
          </a:xfrm>
        </p:spPr>
        <p:txBody>
          <a:bodyPr/>
          <a:lstStyle/>
          <a:p>
            <a:r>
              <a:rPr lang="en-US" sz="4600" b="0" dirty="0" smtClean="0">
                <a:solidFill>
                  <a:schemeClr val="bg1"/>
                </a:solidFill>
                <a:latin typeface="appleberry" pitchFamily="2" charset="0"/>
              </a:rPr>
              <a:t>Exit Checklist</a:t>
            </a:r>
            <a:endParaRPr lang="en-US" sz="4600" b="0" dirty="0">
              <a:solidFill>
                <a:schemeClr val="bg1"/>
              </a:solidFill>
              <a:latin typeface="appleberry" pitchFamily="2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 rot="21356393">
            <a:off x="261256" y="1812471"/>
            <a:ext cx="489857" cy="48985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 rot="21356393">
            <a:off x="332014" y="2487385"/>
            <a:ext cx="489857" cy="48985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 rot="21356393">
            <a:off x="386442" y="3129641"/>
            <a:ext cx="489857" cy="48985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 rot="21356393">
            <a:off x="440872" y="3804556"/>
            <a:ext cx="489857" cy="48985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21439431">
            <a:off x="555172" y="5535385"/>
            <a:ext cx="6547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Please complete the items above before you log out. 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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6"/>
          <p:cNvSpPr txBox="1">
            <a:spLocks/>
          </p:cNvSpPr>
          <p:nvPr/>
        </p:nvSpPr>
        <p:spPr bwMode="gray">
          <a:xfrm>
            <a:off x="2487610" y="862700"/>
            <a:ext cx="399483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ppleberry" pitchFamily="2" charset="0"/>
                <a:ea typeface="+mj-ea"/>
                <a:cs typeface="+mj-cs"/>
              </a:rPr>
              <a:t>Exit Checklist</a:t>
            </a:r>
          </a:p>
        </p:txBody>
      </p:sp>
      <p:sp>
        <p:nvSpPr>
          <p:cNvPr id="12" name="Rectangle 11"/>
          <p:cNvSpPr/>
          <p:nvPr/>
        </p:nvSpPr>
        <p:spPr bwMode="auto">
          <a:xfrm rot="21356393">
            <a:off x="261256" y="1812471"/>
            <a:ext cx="489857" cy="489858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1002">
            <a:schemeClr val="lt1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 rot="21356393">
            <a:off x="315685" y="2487385"/>
            <a:ext cx="489857" cy="489858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1002">
            <a:schemeClr val="lt1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 rot="21356393">
            <a:off x="386442" y="3129641"/>
            <a:ext cx="489857" cy="489858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1002">
            <a:schemeClr val="lt1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 rot="21356393">
            <a:off x="440872" y="3804556"/>
            <a:ext cx="489857" cy="489858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1002">
            <a:schemeClr val="lt1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21439431">
            <a:off x="555172" y="5535385"/>
            <a:ext cx="6547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Please complete the items above before you log out. 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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6014" y="1149777"/>
            <a:ext cx="2057400" cy="672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499" y="2926516"/>
            <a:ext cx="1047959" cy="711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10"/>
          <p:cNvGrpSpPr/>
          <p:nvPr/>
        </p:nvGrpSpPr>
        <p:grpSpPr>
          <a:xfrm>
            <a:off x="5791200" y="4587648"/>
            <a:ext cx="1834243" cy="752475"/>
            <a:chOff x="2247900" y="4554991"/>
            <a:chExt cx="1834243" cy="752475"/>
          </a:xfrm>
        </p:grpSpPr>
        <p:pic>
          <p:nvPicPr>
            <p:cNvPr id="125955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47900" y="4554991"/>
              <a:ext cx="990600" cy="752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5956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247345" y="4816927"/>
              <a:ext cx="834798" cy="290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4C7013"/>
      </a:dk2>
      <a:lt2>
        <a:srgbClr val="0061B2"/>
      </a:lt2>
      <a:accent1>
        <a:srgbClr val="FEA501"/>
      </a:accent1>
      <a:accent2>
        <a:srgbClr val="C8A058"/>
      </a:accent2>
      <a:accent3>
        <a:srgbClr val="FFFFFF"/>
      </a:accent3>
      <a:accent4>
        <a:srgbClr val="000000"/>
      </a:accent4>
      <a:accent5>
        <a:srgbClr val="FECFAA"/>
      </a:accent5>
      <a:accent6>
        <a:srgbClr val="B5914F"/>
      </a:accent6>
      <a:hlink>
        <a:srgbClr val="C40505"/>
      </a:hlink>
      <a:folHlink>
        <a:srgbClr val="919191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8A058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5914F"/>
        </a:accent6>
        <a:hlink>
          <a:srgbClr val="C40505"/>
        </a:hlink>
        <a:folHlink>
          <a:srgbClr val="9191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Words>29</Words>
  <Application>Microsoft Office PowerPoint</Application>
  <PresentationFormat>On-screen Show (4:3)</PresentationFormat>
  <Paragraphs>7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Standarddesign</vt:lpstr>
      <vt:lpstr>Exit Checklist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USER</dc:creator>
  <dc:description>PresentationLoad.com</dc:description>
  <cp:lastModifiedBy>Lindsay Krieger</cp:lastModifiedBy>
  <cp:revision>73</cp:revision>
  <dcterms:created xsi:type="dcterms:W3CDTF">2007-11-27T23:54:21Z</dcterms:created>
  <dcterms:modified xsi:type="dcterms:W3CDTF">2014-11-06T16:56:59Z</dcterms:modified>
</cp:coreProperties>
</file>