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1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3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40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5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3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9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7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A9E4D-4984-4A36-BE26-FBDFACF651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03202-5A62-4F29-9609-329FCF99B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10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and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Slides </a:t>
            </a:r>
            <a:r>
              <a:rPr lang="en-US" smtClean="0"/>
              <a:t>for Lessons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lforsman\Desktop\Targ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29" y="87297"/>
            <a:ext cx="7134895" cy="516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452553" y="1972364"/>
            <a:ext cx="3412901" cy="695459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/>
              <a:t>Learning Target 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801" y="5248347"/>
            <a:ext cx="8783392" cy="1532586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7364" y="4945693"/>
            <a:ext cx="2228046" cy="6053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Standard: </a:t>
            </a:r>
          </a:p>
        </p:txBody>
      </p:sp>
      <p:sp>
        <p:nvSpPr>
          <p:cNvPr id="6" name="TextBox 5"/>
          <p:cNvSpPr txBox="1"/>
          <p:nvPr/>
        </p:nvSpPr>
        <p:spPr>
          <a:xfrm rot="20244939">
            <a:off x="2685586" y="4082302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 can…</a:t>
            </a:r>
          </a:p>
        </p:txBody>
      </p:sp>
      <p:sp>
        <p:nvSpPr>
          <p:cNvPr id="9" name="TextBox 8"/>
          <p:cNvSpPr txBox="1"/>
          <p:nvPr/>
        </p:nvSpPr>
        <p:spPr>
          <a:xfrm rot="21435963">
            <a:off x="1815943" y="223691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A22AA2"/>
                </a:solidFill>
              </a:rPr>
              <a:t>objective</a:t>
            </a:r>
          </a:p>
        </p:txBody>
      </p:sp>
      <p:sp>
        <p:nvSpPr>
          <p:cNvPr id="10" name="TextBox 9"/>
          <p:cNvSpPr txBox="1"/>
          <p:nvPr/>
        </p:nvSpPr>
        <p:spPr>
          <a:xfrm rot="508920">
            <a:off x="2371590" y="94813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working with </a:t>
            </a:r>
          </a:p>
        </p:txBody>
      </p:sp>
    </p:spTree>
    <p:extLst>
      <p:ext uri="{BB962C8B-B14F-4D97-AF65-F5344CB8AC3E}">
        <p14:creationId xmlns:p14="http://schemas.microsoft.com/office/powerpoint/2010/main" val="505677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219" y="1184031"/>
            <a:ext cx="7886700" cy="889243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Step up to Learn!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971" y="182120"/>
            <a:ext cx="8783392" cy="1001911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077" y="0"/>
            <a:ext cx="2110154" cy="4923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Standard: </a:t>
            </a:r>
          </a:p>
        </p:txBody>
      </p:sp>
      <p:sp>
        <p:nvSpPr>
          <p:cNvPr id="8" name="Rectangle 7"/>
          <p:cNvSpPr/>
          <p:nvPr/>
        </p:nvSpPr>
        <p:spPr>
          <a:xfrm>
            <a:off x="1465385" y="5298831"/>
            <a:ext cx="7781978" cy="155916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Basic skill needed as foundation toward objective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1" y="3715360"/>
            <a:ext cx="6199363" cy="15834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level work toward objective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29909" y="2131890"/>
            <a:ext cx="4417455" cy="158347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Mastery level objective including rigor from standard</a:t>
            </a:r>
          </a:p>
        </p:txBody>
      </p:sp>
    </p:spTree>
    <p:extLst>
      <p:ext uri="{BB962C8B-B14F-4D97-AF65-F5344CB8AC3E}">
        <p14:creationId xmlns:p14="http://schemas.microsoft.com/office/powerpoint/2010/main" val="91140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654" y="43466"/>
            <a:ext cx="9144000" cy="764275"/>
          </a:xfrm>
        </p:spPr>
        <p:txBody>
          <a:bodyPr/>
          <a:lstStyle/>
          <a:p>
            <a:pPr algn="ctr"/>
            <a:r>
              <a:rPr lang="en-US" b="1" dirty="0"/>
              <a:t>Today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024" y="559558"/>
            <a:ext cx="3868340" cy="496366"/>
          </a:xfrm>
        </p:spPr>
        <p:txBody>
          <a:bodyPr/>
          <a:lstStyle/>
          <a:p>
            <a:r>
              <a:rPr lang="en-US" dirty="0"/>
              <a:t>Agenda: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0024" y="1101914"/>
            <a:ext cx="4191630" cy="36845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046087" y="559558"/>
            <a:ext cx="3887391" cy="496366"/>
          </a:xfrm>
        </p:spPr>
        <p:txBody>
          <a:bodyPr/>
          <a:lstStyle/>
          <a:p>
            <a:r>
              <a:rPr lang="en-US" dirty="0"/>
              <a:t>Objective: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29200" y="1101914"/>
            <a:ext cx="4353636" cy="368458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48270" y="4940490"/>
            <a:ext cx="8952931" cy="1917510"/>
          </a:xfrm>
          <a:prstGeom prst="rightArrow">
            <a:avLst>
              <a:gd name="adj1" fmla="val 69929"/>
              <a:gd name="adj2" fmla="val 7277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0024" y="4918833"/>
            <a:ext cx="1647022" cy="539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Standard: </a:t>
            </a:r>
          </a:p>
        </p:txBody>
      </p:sp>
    </p:spTree>
    <p:extLst>
      <p:ext uri="{BB962C8B-B14F-4D97-AF65-F5344CB8AC3E}">
        <p14:creationId xmlns:p14="http://schemas.microsoft.com/office/powerpoint/2010/main" val="186390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Standards and Objectives</vt:lpstr>
      <vt:lpstr>Learning Target </vt:lpstr>
      <vt:lpstr>Step up to Learn!</vt:lpstr>
      <vt:lpstr>Today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and Objectives</dc:title>
  <dc:creator>Lindsay Krieger</dc:creator>
  <cp:lastModifiedBy>Lindsay Krieger</cp:lastModifiedBy>
  <cp:revision>1</cp:revision>
  <dcterms:created xsi:type="dcterms:W3CDTF">2016-10-07T19:48:09Z</dcterms:created>
  <dcterms:modified xsi:type="dcterms:W3CDTF">2016-10-07T19:48:20Z</dcterms:modified>
</cp:coreProperties>
</file>