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4" r:id="rId2"/>
    <p:sldId id="265" r:id="rId3"/>
    <p:sldId id="266" r:id="rId4"/>
  </p:sldIdLst>
  <p:sldSz cx="10058400" cy="7772400"/>
  <p:notesSz cx="6858000" cy="9144000"/>
  <p:custDataLst>
    <p:tags r:id="rId6"/>
  </p:custDataLst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138E"/>
    <a:srgbClr val="109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7" autoAdjust="0"/>
    <p:restoredTop sz="76438" autoAdjust="0"/>
  </p:normalViewPr>
  <p:slideViewPr>
    <p:cSldViewPr snapToGrid="0" snapToObjects="1">
      <p:cViewPr>
        <p:scale>
          <a:sx n="69" d="100"/>
          <a:sy n="69" d="100"/>
        </p:scale>
        <p:origin x="-1212" y="26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90" d="100"/>
          <a:sy n="90" d="100"/>
        </p:scale>
        <p:origin x="6" y="208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84199-9BF7-4CD7-88CB-FAA451E6F997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89875-D258-4ED3-9ABF-4BD380F6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K12TeacherToolbox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http://tinyurl.com/K12TeacherToolbox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0DE4E-0EA3-46AF-AE20-2ADFF59E8B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0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824124"/>
          </a:xfrm>
          <a:prstGeom prst="rect">
            <a:avLst/>
          </a:prstGeom>
        </p:spPr>
        <p:txBody>
          <a:bodyPr lIns="101882" tIns="50941" rIns="101882" bIns="50941"/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100">
                <a:latin typeface="Arial" pitchFamily="34" charset="0"/>
                <a:cs typeface="Arial" pitchFamily="34" charset="0"/>
              </a:defRPr>
            </a:lvl1pPr>
            <a:lvl2pPr>
              <a:defRPr sz="2600">
                <a:latin typeface="Arial" pitchFamily="34" charset="0"/>
                <a:cs typeface="Arial" pitchFamily="34" charset="0"/>
              </a:defRPr>
            </a:lvl2pPr>
            <a:lvl3pPr>
              <a:defRPr sz="22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82" tIns="50941" rIns="101882" bIns="50941"/>
          <a:lstStyle/>
          <a:p>
            <a:fld id="{73ECA8F5-8B03-4A4F-8126-782C129F9B12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82" tIns="50941" rIns="101882" bIns="50941"/>
          <a:lstStyle/>
          <a:p>
            <a:fld id="{227B2222-D6D9-7540-A85A-BA05E8F9E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6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  <a:prstGeom prst="rect">
            <a:avLst/>
          </a:prstGeom>
        </p:spPr>
        <p:txBody>
          <a:bodyPr lIns="101882" tIns="50941" rIns="101882" bIns="50941"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  <a:prstGeom prst="rect">
            <a:avLst/>
          </a:prstGeom>
        </p:spPr>
        <p:txBody>
          <a:bodyPr lIns="101882" tIns="50941" rIns="101882" bIns="50941"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82" tIns="50941" rIns="101882" bIns="50941"/>
          <a:lstStyle/>
          <a:p>
            <a:fld id="{73ECA8F5-8B03-4A4F-8126-782C129F9B12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82" tIns="50941" rIns="101882" bIns="50941"/>
          <a:lstStyle/>
          <a:p>
            <a:fld id="{227B2222-D6D9-7540-A85A-BA05E8F9E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8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82" tIns="50941" rIns="101882" bIns="5094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82" tIns="50941" rIns="101882" bIns="50941"/>
          <a:lstStyle/>
          <a:p>
            <a:fld id="{73ECA8F5-8B03-4A4F-8126-782C129F9B12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82" tIns="50941" rIns="101882" bIns="50941"/>
          <a:lstStyle/>
          <a:p>
            <a:fld id="{227B2222-D6D9-7540-A85A-BA05E8F9E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7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b page 4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3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K12TeacherToolbo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Toolbox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94071"/>
            <a:ext cx="9052560" cy="51294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Did you have a box, bin, or drawer full of manipulatives as a brick and mortar teacher?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64360" y="2735902"/>
            <a:ext cx="9249075" cy="3887594"/>
            <a:chOff x="464360" y="2735902"/>
            <a:chExt cx="9249075" cy="3887594"/>
          </a:xfrm>
        </p:grpSpPr>
        <p:pic>
          <p:nvPicPr>
            <p:cNvPr id="1027" name="Picture 3" descr="C:\Users\mwomer\AppData\Local\Microsoft\Windows\Temporary Internet Files\Content.IE5\H76UXCJX\MC900361388[1]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8692" y="3083720"/>
              <a:ext cx="3294743" cy="35397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79095">
              <a:off x="6056742" y="3078802"/>
              <a:ext cx="723900" cy="70104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1201" y="2735902"/>
              <a:ext cx="723900" cy="69342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7507" y="3351239"/>
              <a:ext cx="731520" cy="67818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0763" y="3571137"/>
              <a:ext cx="353539" cy="266982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360" y="5879191"/>
              <a:ext cx="353539" cy="35353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2593" y="3571138"/>
              <a:ext cx="2663732" cy="26698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775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Toolbox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of virtual manipulatives used to create active learning activities in a Blackboard Collaborate Synchronous Session. </a:t>
            </a:r>
          </a:p>
          <a:p>
            <a:endParaRPr lang="en-US" dirty="0"/>
          </a:p>
          <a:p>
            <a:r>
              <a:rPr lang="en-US" dirty="0"/>
              <a:t>The collection is loaded as a clip art collection into the teacher’s classroom for in the moment availability.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2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Toolbox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K12 Training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Click on this link: </a:t>
            </a:r>
          </a:p>
          <a:p>
            <a:pPr marL="445736" lvl="1" indent="0">
              <a:buNone/>
            </a:pPr>
            <a:r>
              <a:rPr lang="en-US" sz="1800" b="1" u="sng" dirty="0" smtClean="0">
                <a:hlinkClick r:id="rId3"/>
              </a:rPr>
              <a:t>http</a:t>
            </a:r>
            <a:r>
              <a:rPr lang="en-US" sz="1800" b="1" u="sng" dirty="0">
                <a:hlinkClick r:id="rId3"/>
              </a:rPr>
              <a:t>://tinyurl.com/K12TeacherToolbox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Instructions for loading</a:t>
            </a:r>
            <a:r>
              <a:rPr lang="en-US" dirty="0"/>
              <a:t> </a:t>
            </a:r>
            <a:r>
              <a:rPr lang="en-US" dirty="0" smtClean="0"/>
              <a:t>and editing the toolbox are included.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77927" y="1575412"/>
            <a:ext cx="3833870" cy="34152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/>
              <a:t>Currently Available:</a:t>
            </a:r>
          </a:p>
          <a:p>
            <a:r>
              <a:rPr lang="en-US" dirty="0" smtClean="0"/>
              <a:t>K-2 Language</a:t>
            </a:r>
          </a:p>
          <a:p>
            <a:r>
              <a:rPr lang="en-US" dirty="0" smtClean="0"/>
              <a:t>K-2 Math</a:t>
            </a:r>
          </a:p>
          <a:p>
            <a:r>
              <a:rPr lang="en-US" dirty="0" smtClean="0"/>
              <a:t>3-5 Language</a:t>
            </a:r>
          </a:p>
          <a:p>
            <a:r>
              <a:rPr lang="en-US" dirty="0" smtClean="0"/>
              <a:t>3-5 Math</a:t>
            </a:r>
          </a:p>
          <a:p>
            <a:r>
              <a:rPr lang="en-US" dirty="0" smtClean="0"/>
              <a:t>MS/HS Language</a:t>
            </a:r>
          </a:p>
          <a:p>
            <a:r>
              <a:rPr lang="en-US" dirty="0" smtClean="0"/>
              <a:t>MS/HS Math</a:t>
            </a:r>
            <a:endParaRPr lang="en-US" dirty="0"/>
          </a:p>
          <a:p>
            <a:r>
              <a:rPr lang="en-US" dirty="0" smtClean="0"/>
              <a:t>Special Education Language</a:t>
            </a:r>
          </a:p>
          <a:p>
            <a:r>
              <a:rPr lang="en-US" dirty="0" smtClean="0"/>
              <a:t>Special Education Math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More toolboxes to come…..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118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114</Words>
  <Application>Microsoft Office PowerPoint</Application>
  <PresentationFormat>Custom</PresentationFormat>
  <Paragraphs>28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Custom Design</vt:lpstr>
      <vt:lpstr>Teacher Toolbox</vt:lpstr>
      <vt:lpstr>Teacher Toolbox</vt:lpstr>
      <vt:lpstr>Teacher Toolbox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 ho</dc:creator>
  <cp:lastModifiedBy>Lindsay Krieger</cp:lastModifiedBy>
  <cp:revision>47</cp:revision>
  <dcterms:created xsi:type="dcterms:W3CDTF">2013-04-03T15:31:12Z</dcterms:created>
  <dcterms:modified xsi:type="dcterms:W3CDTF">2015-01-28T15:54:37Z</dcterms:modified>
</cp:coreProperties>
</file>