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9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F873D-BC84-4E32-8891-CD1F2EE9E16C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E9887-E083-449A-87F8-8D24E65AA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2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use this</a:t>
            </a:r>
            <a:r>
              <a:rPr lang="en-US" baseline="0" dirty="0" smtClean="0"/>
              <a:t> slide to help direct students out to their extension activity.  Copy and past image/ website on to the slide above and insert it into break out room </a:t>
            </a:r>
            <a:r>
              <a:rPr lang="en-US" baseline="0" smtClean="0"/>
              <a:t>for student.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E9887-E083-449A-87F8-8D24E65AA3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4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C6C7-DAC3-4BF2-828F-1056F73A642E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7A7C-2E77-40C2-90B6-7B40965AF1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152400"/>
            <a:ext cx="8382000" cy="6477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 song for jennifer" pitchFamily="2" charset="0"/>
              </a:rPr>
              <a:t>Congrats!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You did a great job today!  Be sure to log into:</a:t>
            </a:r>
          </a:p>
          <a:p>
            <a:pPr algn="ctr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Once you are logged in:</a:t>
            </a:r>
          </a:p>
          <a:p>
            <a:pPr marL="457200" indent="-457200" algn="ctr">
              <a:buAutoNum type="arabicPeriod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Send me a message in the chat box and </a:t>
            </a:r>
          </a:p>
          <a:p>
            <a:pPr marL="457200" indent="-457200" algn="ctr">
              <a:buAutoNum type="arabicPeriod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You can log out of your Class Connect.</a:t>
            </a:r>
          </a:p>
          <a:p>
            <a:pPr marL="457200" indent="-457200" algn="ctr">
              <a:buAutoNum type="arabicPeriod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ctr">
              <a:buAutoNum type="arabicPeriod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Be sure to log in for your next session!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Lindsay Krieger</cp:lastModifiedBy>
  <cp:revision>2</cp:revision>
  <dcterms:created xsi:type="dcterms:W3CDTF">2013-02-08T14:54:38Z</dcterms:created>
  <dcterms:modified xsi:type="dcterms:W3CDTF">2014-11-06T16:41:00Z</dcterms:modified>
</cp:coreProperties>
</file>